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ZIhRwTr8rCSuRv46yRw27l57UEmK42M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81"/>
    <p:restoredTop sz="96322"/>
  </p:normalViewPr>
  <p:slideViewPr>
    <p:cSldViewPr snapToGrid="0" snapToObjects="1">
      <p:cViewPr varScale="1">
        <p:scale>
          <a:sx n="100" d="100"/>
          <a:sy n="100" d="100"/>
        </p:scale>
        <p:origin x="11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Warrington" userId="934fd71b-9fd7-4289-910a-02eb4557cada" providerId="ADAL" clId="{1E3A7B0A-7507-40A0-BD6A-58550AB26439}"/>
    <pc:docChg chg="undo custSel modSld">
      <pc:chgData name="Camille Warrington" userId="934fd71b-9fd7-4289-910a-02eb4557cada" providerId="ADAL" clId="{1E3A7B0A-7507-40A0-BD6A-58550AB26439}" dt="2024-04-22T20:08:18.766" v="77" actId="14826"/>
      <pc:docMkLst>
        <pc:docMk/>
      </pc:docMkLst>
      <pc:sldChg chg="addSp delSp modSp mod">
        <pc:chgData name="Camille Warrington" userId="934fd71b-9fd7-4289-910a-02eb4557cada" providerId="ADAL" clId="{1E3A7B0A-7507-40A0-BD6A-58550AB26439}" dt="2024-04-22T19:58:00.703" v="30" actId="167"/>
        <pc:sldMkLst>
          <pc:docMk/>
          <pc:sldMk cId="464928415" sldId="256"/>
        </pc:sldMkLst>
        <pc:spChg chg="add del mod">
          <ac:chgData name="Camille Warrington" userId="934fd71b-9fd7-4289-910a-02eb4557cada" providerId="ADAL" clId="{1E3A7B0A-7507-40A0-BD6A-58550AB26439}" dt="2024-04-22T19:53:47.540" v="2" actId="478"/>
          <ac:spMkLst>
            <pc:docMk/>
            <pc:sldMk cId="464928415" sldId="256"/>
            <ac:spMk id="6" creationId="{0089FE70-CC37-413E-A121-AD8007D96E5F}"/>
          </ac:spMkLst>
        </pc:spChg>
        <pc:spChg chg="add del mod">
          <ac:chgData name="Camille Warrington" userId="934fd71b-9fd7-4289-910a-02eb4557cada" providerId="ADAL" clId="{1E3A7B0A-7507-40A0-BD6A-58550AB26439}" dt="2024-04-22T19:55:32.929" v="14" actId="478"/>
          <ac:spMkLst>
            <pc:docMk/>
            <pc:sldMk cId="464928415" sldId="256"/>
            <ac:spMk id="13" creationId="{3BD3AF0E-412D-4F8D-8A22-707745EAB7BC}"/>
          </ac:spMkLst>
        </pc:spChg>
        <pc:spChg chg="add mod">
          <ac:chgData name="Camille Warrington" userId="934fd71b-9fd7-4289-910a-02eb4557cada" providerId="ADAL" clId="{1E3A7B0A-7507-40A0-BD6A-58550AB26439}" dt="2024-04-22T19:57:40.237" v="24" actId="1076"/>
          <ac:spMkLst>
            <pc:docMk/>
            <pc:sldMk cId="464928415" sldId="256"/>
            <ac:spMk id="16" creationId="{50EFDF81-04F5-4D19-945F-E3072DE1B535}"/>
          </ac:spMkLst>
        </pc:spChg>
        <pc:picChg chg="add del mod">
          <ac:chgData name="Camille Warrington" userId="934fd71b-9fd7-4289-910a-02eb4557cada" providerId="ADAL" clId="{1E3A7B0A-7507-40A0-BD6A-58550AB26439}" dt="2024-04-22T19:53:47.540" v="2" actId="478"/>
          <ac:picMkLst>
            <pc:docMk/>
            <pc:sldMk cId="464928415" sldId="256"/>
            <ac:picMk id="5" creationId="{88DF167B-D472-4DA5-BE72-53DCE2839E94}"/>
          </ac:picMkLst>
        </pc:picChg>
        <pc:picChg chg="add del mod">
          <ac:chgData name="Camille Warrington" userId="934fd71b-9fd7-4289-910a-02eb4557cada" providerId="ADAL" clId="{1E3A7B0A-7507-40A0-BD6A-58550AB26439}" dt="2024-04-22T19:54:18.798" v="4" actId="478"/>
          <ac:picMkLst>
            <pc:docMk/>
            <pc:sldMk cId="464928415" sldId="256"/>
            <ac:picMk id="8" creationId="{19AB9CCB-5B22-496D-BC76-0D1A3C0A0E9B}"/>
          </ac:picMkLst>
        </pc:picChg>
        <pc:picChg chg="add mod ord modCrop">
          <ac:chgData name="Camille Warrington" userId="934fd71b-9fd7-4289-910a-02eb4557cada" providerId="ADAL" clId="{1E3A7B0A-7507-40A0-BD6A-58550AB26439}" dt="2024-04-22T19:58:00.703" v="30" actId="167"/>
          <ac:picMkLst>
            <pc:docMk/>
            <pc:sldMk cId="464928415" sldId="256"/>
            <ac:picMk id="10" creationId="{F5C76DC4-A708-4D94-8BF8-BFF70A626BA7}"/>
          </ac:picMkLst>
        </pc:picChg>
        <pc:picChg chg="add del mod">
          <ac:chgData name="Camille Warrington" userId="934fd71b-9fd7-4289-910a-02eb4557cada" providerId="ADAL" clId="{1E3A7B0A-7507-40A0-BD6A-58550AB26439}" dt="2024-04-22T19:55:32.929" v="14" actId="478"/>
          <ac:picMkLst>
            <pc:docMk/>
            <pc:sldMk cId="464928415" sldId="256"/>
            <ac:picMk id="12" creationId="{D1553774-7B44-4C4D-9837-C082547AC631}"/>
          </ac:picMkLst>
        </pc:picChg>
        <pc:picChg chg="add mod">
          <ac:chgData name="Camille Warrington" userId="934fd71b-9fd7-4289-910a-02eb4557cada" providerId="ADAL" clId="{1E3A7B0A-7507-40A0-BD6A-58550AB26439}" dt="2024-04-22T19:57:43.885" v="25" actId="14100"/>
          <ac:picMkLst>
            <pc:docMk/>
            <pc:sldMk cId="464928415" sldId="256"/>
            <ac:picMk id="15" creationId="{5612D41F-2656-459D-8090-A4DC051AF4C8}"/>
          </ac:picMkLst>
        </pc:picChg>
        <pc:picChg chg="del mod">
          <ac:chgData name="Camille Warrington" userId="934fd71b-9fd7-4289-910a-02eb4557cada" providerId="ADAL" clId="{1E3A7B0A-7507-40A0-BD6A-58550AB26439}" dt="2024-04-22T19:57:06.682" v="17" actId="478"/>
          <ac:picMkLst>
            <pc:docMk/>
            <pc:sldMk cId="464928415" sldId="256"/>
            <ac:picMk id="1026" creationId="{3DC10977-D991-B646-ACC2-F17D119CC394}"/>
          </ac:picMkLst>
        </pc:picChg>
        <pc:picChg chg="del mod">
          <ac:chgData name="Camille Warrington" userId="934fd71b-9fd7-4289-910a-02eb4557cada" providerId="ADAL" clId="{1E3A7B0A-7507-40A0-BD6A-58550AB26439}" dt="2024-04-22T19:54:45.303" v="6" actId="478"/>
          <ac:picMkLst>
            <pc:docMk/>
            <pc:sldMk cId="464928415" sldId="256"/>
            <ac:picMk id="1028" creationId="{9E576011-BF1E-A94F-B442-87330B1EB237}"/>
          </ac:picMkLst>
        </pc:picChg>
      </pc:sldChg>
      <pc:sldChg chg="addSp delSp modSp mod">
        <pc:chgData name="Camille Warrington" userId="934fd71b-9fd7-4289-910a-02eb4557cada" providerId="ADAL" clId="{1E3A7B0A-7507-40A0-BD6A-58550AB26439}" dt="2024-04-22T20:00:40.821" v="48" actId="732"/>
        <pc:sldMkLst>
          <pc:docMk/>
          <pc:sldMk cId="2593741418" sldId="257"/>
        </pc:sldMkLst>
        <pc:picChg chg="add mod ord modCrop">
          <ac:chgData name="Camille Warrington" userId="934fd71b-9fd7-4289-910a-02eb4557cada" providerId="ADAL" clId="{1E3A7B0A-7507-40A0-BD6A-58550AB26439}" dt="2024-04-22T19:59:31.013" v="40" actId="1076"/>
          <ac:picMkLst>
            <pc:docMk/>
            <pc:sldMk cId="2593741418" sldId="257"/>
            <ac:picMk id="3" creationId="{D1DD7537-67D3-4DC0-8180-E402CE490DB4}"/>
          </ac:picMkLst>
        </pc:picChg>
        <pc:picChg chg="add mod ord modCrop">
          <ac:chgData name="Camille Warrington" userId="934fd71b-9fd7-4289-910a-02eb4557cada" providerId="ADAL" clId="{1E3A7B0A-7507-40A0-BD6A-58550AB26439}" dt="2024-04-22T20:00:40.821" v="48" actId="732"/>
          <ac:picMkLst>
            <pc:docMk/>
            <pc:sldMk cId="2593741418" sldId="257"/>
            <ac:picMk id="7" creationId="{6785C527-7206-4373-A867-A40708A8F505}"/>
          </ac:picMkLst>
        </pc:picChg>
        <pc:picChg chg="del">
          <ac:chgData name="Camille Warrington" userId="934fd71b-9fd7-4289-910a-02eb4557cada" providerId="ADAL" clId="{1E3A7B0A-7507-40A0-BD6A-58550AB26439}" dt="2024-04-22T20:00:16.510" v="42" actId="478"/>
          <ac:picMkLst>
            <pc:docMk/>
            <pc:sldMk cId="2593741418" sldId="257"/>
            <ac:picMk id="2050" creationId="{983B8723-9D35-0745-89E4-516E4B17D96D}"/>
          </ac:picMkLst>
        </pc:picChg>
        <pc:picChg chg="del">
          <ac:chgData name="Camille Warrington" userId="934fd71b-9fd7-4289-910a-02eb4557cada" providerId="ADAL" clId="{1E3A7B0A-7507-40A0-BD6A-58550AB26439}" dt="2024-04-22T19:59:01.770" v="32" actId="478"/>
          <ac:picMkLst>
            <pc:docMk/>
            <pc:sldMk cId="2593741418" sldId="257"/>
            <ac:picMk id="2052" creationId="{182D23C4-94EA-244A-BEF6-0FB4E2DD058B}"/>
          </ac:picMkLst>
        </pc:picChg>
      </pc:sldChg>
      <pc:sldChg chg="addSp delSp modSp mod">
        <pc:chgData name="Camille Warrington" userId="934fd71b-9fd7-4289-910a-02eb4557cada" providerId="ADAL" clId="{1E3A7B0A-7507-40A0-BD6A-58550AB26439}" dt="2024-04-22T20:04:16.033" v="60" actId="14826"/>
        <pc:sldMkLst>
          <pc:docMk/>
          <pc:sldMk cId="1770695772" sldId="258"/>
        </pc:sldMkLst>
        <pc:spChg chg="add del mod">
          <ac:chgData name="Camille Warrington" userId="934fd71b-9fd7-4289-910a-02eb4557cada" providerId="ADAL" clId="{1E3A7B0A-7507-40A0-BD6A-58550AB26439}" dt="2024-04-22T20:03:17.622" v="56" actId="478"/>
          <ac:spMkLst>
            <pc:docMk/>
            <pc:sldMk cId="1770695772" sldId="258"/>
            <ac:spMk id="6" creationId="{CAEDD1AC-19D9-475A-A109-73AC81D766E8}"/>
          </ac:spMkLst>
        </pc:spChg>
        <pc:spChg chg="add del mod">
          <ac:chgData name="Camille Warrington" userId="934fd71b-9fd7-4289-910a-02eb4557cada" providerId="ADAL" clId="{1E3A7B0A-7507-40A0-BD6A-58550AB26439}" dt="2024-04-22T20:03:16.013" v="55" actId="478"/>
          <ac:spMkLst>
            <pc:docMk/>
            <pc:sldMk cId="1770695772" sldId="258"/>
            <ac:spMk id="9" creationId="{679816A8-836B-4544-9F9C-64B77D7FFF8C}"/>
          </ac:spMkLst>
        </pc:spChg>
        <pc:spChg chg="add mod">
          <ac:chgData name="Camille Warrington" userId="934fd71b-9fd7-4289-910a-02eb4557cada" providerId="ADAL" clId="{1E3A7B0A-7507-40A0-BD6A-58550AB26439}" dt="2024-04-22T20:03:33.221" v="59" actId="1076"/>
          <ac:spMkLst>
            <pc:docMk/>
            <pc:sldMk cId="1770695772" sldId="258"/>
            <ac:spMk id="10" creationId="{73ABA806-5A45-4756-B6E3-6A07B691D32F}"/>
          </ac:spMkLst>
        </pc:spChg>
        <pc:picChg chg="add del mod">
          <ac:chgData name="Camille Warrington" userId="934fd71b-9fd7-4289-910a-02eb4557cada" providerId="ADAL" clId="{1E3A7B0A-7507-40A0-BD6A-58550AB26439}" dt="2024-04-22T20:03:17.622" v="56" actId="478"/>
          <ac:picMkLst>
            <pc:docMk/>
            <pc:sldMk cId="1770695772" sldId="258"/>
            <ac:picMk id="3" creationId="{A6BB4E2B-10F6-4C2A-8772-43879CD0ED9A}"/>
          </ac:picMkLst>
        </pc:picChg>
        <pc:picChg chg="add del mod">
          <ac:chgData name="Camille Warrington" userId="934fd71b-9fd7-4289-910a-02eb4557cada" providerId="ADAL" clId="{1E3A7B0A-7507-40A0-BD6A-58550AB26439}" dt="2024-04-22T20:03:16.013" v="55" actId="478"/>
          <ac:picMkLst>
            <pc:docMk/>
            <pc:sldMk cId="1770695772" sldId="258"/>
            <ac:picMk id="8" creationId="{E4DE9F6A-9D84-499A-925B-8384772625DF}"/>
          </ac:picMkLst>
        </pc:picChg>
        <pc:picChg chg="mod">
          <ac:chgData name="Camille Warrington" userId="934fd71b-9fd7-4289-910a-02eb4557cada" providerId="ADAL" clId="{1E3A7B0A-7507-40A0-BD6A-58550AB26439}" dt="2024-04-22T20:04:16.033" v="60" actId="14826"/>
          <ac:picMkLst>
            <pc:docMk/>
            <pc:sldMk cId="1770695772" sldId="258"/>
            <ac:picMk id="3074" creationId="{07AD22F8-EF6B-634B-BF52-4C8EFBD75A12}"/>
          </ac:picMkLst>
        </pc:picChg>
        <pc:picChg chg="add del mod">
          <ac:chgData name="Camille Warrington" userId="934fd71b-9fd7-4289-910a-02eb4557cada" providerId="ADAL" clId="{1E3A7B0A-7507-40A0-BD6A-58550AB26439}" dt="2024-04-22T20:03:13.093" v="54" actId="14826"/>
          <ac:picMkLst>
            <pc:docMk/>
            <pc:sldMk cId="1770695772" sldId="258"/>
            <ac:picMk id="3076" creationId="{84EF700D-F7AA-4443-8F2F-1E5CEFE75D42}"/>
          </ac:picMkLst>
        </pc:picChg>
      </pc:sldChg>
      <pc:sldChg chg="addSp delSp modSp mod">
        <pc:chgData name="Camille Warrington" userId="934fd71b-9fd7-4289-910a-02eb4557cada" providerId="ADAL" clId="{1E3A7B0A-7507-40A0-BD6A-58550AB26439}" dt="2024-04-22T20:08:18.766" v="77" actId="14826"/>
        <pc:sldMkLst>
          <pc:docMk/>
          <pc:sldMk cId="25412915" sldId="259"/>
        </pc:sldMkLst>
        <pc:spChg chg="add del mod">
          <ac:chgData name="Camille Warrington" userId="934fd71b-9fd7-4289-910a-02eb4557cada" providerId="ADAL" clId="{1E3A7B0A-7507-40A0-BD6A-58550AB26439}" dt="2024-04-22T20:07:09.485" v="69" actId="478"/>
          <ac:spMkLst>
            <pc:docMk/>
            <pc:sldMk cId="25412915" sldId="259"/>
            <ac:spMk id="2" creationId="{A17339F2-B238-47B1-9327-F6DE9BA8AB40}"/>
          </ac:spMkLst>
        </pc:spChg>
        <pc:spChg chg="add del mod">
          <ac:chgData name="Camille Warrington" userId="934fd71b-9fd7-4289-910a-02eb4557cada" providerId="ADAL" clId="{1E3A7B0A-7507-40A0-BD6A-58550AB26439}" dt="2024-04-22T20:07:08.213" v="68" actId="478"/>
          <ac:spMkLst>
            <pc:docMk/>
            <pc:sldMk cId="25412915" sldId="259"/>
            <ac:spMk id="3" creationId="{59F73EC6-84ED-4AA9-8825-7F0D95443164}"/>
          </ac:spMkLst>
        </pc:spChg>
        <pc:spChg chg="mod">
          <ac:chgData name="Camille Warrington" userId="934fd71b-9fd7-4289-910a-02eb4557cada" providerId="ADAL" clId="{1E3A7B0A-7507-40A0-BD6A-58550AB26439}" dt="2024-04-22T20:07:24.183" v="76" actId="404"/>
          <ac:spMkLst>
            <pc:docMk/>
            <pc:sldMk cId="25412915" sldId="259"/>
            <ac:spMk id="5" creationId="{B9663FAE-E1D3-E441-8EBB-7ABD5C674075}"/>
          </ac:spMkLst>
        </pc:spChg>
        <pc:spChg chg="add mod">
          <ac:chgData name="Camille Warrington" userId="934fd71b-9fd7-4289-910a-02eb4557cada" providerId="ADAL" clId="{1E3A7B0A-7507-40A0-BD6A-58550AB26439}" dt="2024-04-22T20:07:05.704" v="67" actId="1076"/>
          <ac:spMkLst>
            <pc:docMk/>
            <pc:sldMk cId="25412915" sldId="259"/>
            <ac:spMk id="6" creationId="{21FEE802-E349-4CAE-9FB9-F46924945F46}"/>
          </ac:spMkLst>
        </pc:spChg>
        <pc:picChg chg="mod">
          <ac:chgData name="Camille Warrington" userId="934fd71b-9fd7-4289-910a-02eb4557cada" providerId="ADAL" clId="{1E3A7B0A-7507-40A0-BD6A-58550AB26439}" dt="2024-04-22T20:08:18.766" v="77" actId="14826"/>
          <ac:picMkLst>
            <pc:docMk/>
            <pc:sldMk cId="25412915" sldId="259"/>
            <ac:picMk id="4098" creationId="{F21B5EE3-CEAC-5241-A93F-7FA746C2378C}"/>
          </ac:picMkLst>
        </pc:picChg>
        <pc:picChg chg="mod">
          <ac:chgData name="Camille Warrington" userId="934fd71b-9fd7-4289-910a-02eb4557cada" providerId="ADAL" clId="{1E3A7B0A-7507-40A0-BD6A-58550AB26439}" dt="2024-04-22T20:07:01.539" v="66" actId="14826"/>
          <ac:picMkLst>
            <pc:docMk/>
            <pc:sldMk cId="25412915" sldId="259"/>
            <ac:picMk id="4100" creationId="{25617DA5-3B63-CA40-B39D-0A66B33D57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7FCD-6860-FF49-AF83-47D7D92D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F5D9A-257F-D24C-BDB3-495996800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900D-46C8-464B-BC97-60416268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EEFB-831D-964D-847A-127AB2FC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E0BD-DB19-694A-8864-9C2354B7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0F3E-6A67-A54B-BE31-BEDB2D4A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12A67-1C96-CB44-B611-5A543042E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83C5-78E6-4345-A521-21520F9B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E499-9A02-2749-A0A2-63B86944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3E33E-8314-734B-9A8C-1E166768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F30F0-9BA1-7547-95CE-265E6DCF4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42B62-DD09-5C43-ADBB-7E780AAD3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CE23-6AC3-7747-A37C-A0B7C399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1454-5CB3-914E-A285-CD02FB4E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6305-C8D9-6D4B-B758-94044032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B5F1-8AAB-934F-A632-543DE92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FC94-B712-404C-B7BE-76291CBD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03476-A88A-8D42-B193-84A6BD82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5BC0-48F1-514F-B6DD-A5D99B5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0E47C-4C13-B64B-ADDA-644CE295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0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5DC1-AD0B-644E-BCF9-0546D287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AAF6A-9AEF-884D-B96B-829854C6E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3BBB3-46E7-0048-8BC8-F8356F13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8F84-B8C4-6B41-BD16-3D559C1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23FC-B846-CD41-B4BD-F44FD97A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4B38-D904-C54D-BAF4-783B13B0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14E3-95A9-B741-A874-108FA6229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A6DB6-CCDE-8942-AB87-E345CF554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5B447-0DCA-614F-B779-A455EABC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709FE-50E3-0340-ABD8-DC89CD58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6F87-C6D7-BB43-9FBB-03ED32D6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3AB1-0AD6-EE48-B51A-3E6749B4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9E59B-04C3-274E-B2C6-E6CD882A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D5F3C-4E85-504E-B1CF-9EA7CF8E8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4AEB3-BF9E-2741-A3D4-C4CFCEFB3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DCDE7-0811-B14E-8DF9-1B9CCEE9D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67E02-79C1-0949-8294-3FE1F03E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B3871-3038-8147-8838-83FE0E63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1C67A-48A7-9A49-BF5C-1F192726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891D-26C2-FA40-A29B-22C8DEFE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33EC-C8E0-1F4A-9C57-61DB4488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55069-55A1-304E-A153-87A0D56C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DD21D-0D69-0446-8ACD-E4AA21C0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6296D-78B4-FD45-BAC0-39040AD8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01589-8250-3C44-B1F3-333A698B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2875-C73A-2E4E-ACA0-C3F28B8E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3177-2748-0C43-B098-BF67EF6A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C896-F9A3-B348-81BA-7E8493BC6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92500-E547-4F4F-9E7E-9B8E684D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62421-D014-304E-9CED-36B11528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36E96-AE64-5A4D-8404-51967589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41768-CE31-BF44-85F9-A4802E61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79C4-0A25-6545-B1C9-3E3DBF57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7DA67-A2EF-0D40-8217-C10828AB4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0D357-853D-7A4C-AD10-4776DD2E4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64EB-30CE-3547-89F3-DCF55A8E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2C751-8CE9-6C49-9570-73E46B4A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4E8A2-39DB-034B-89D1-EFD4F843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7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ED82D-4040-0E4F-A99B-FA261C8E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32D9D-AFFE-3E48-9319-3D2F71908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7CD7-6638-DA43-A22A-CDB66DE3A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1767-D321-F744-B313-89AE3B061F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62CB-8671-534A-A0EB-40781161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571F8-F0CE-A54E-818E-A9836CB94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5539-DF0C-3A46-8713-B98727C5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00367&amp;picture=orange-cupcake-with-sprinkl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deviantart.com/toonskribblez/art/Self-Care-Bear-756109313" TargetMode="External"/><Relationship Id="rId4" Type="http://schemas.openxmlformats.org/officeDocument/2006/relationships/image" Target="../media/image2.ZIhRwTr8rCSuRv46yRw27l57UEmK42M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47594&amp;picture=happy-laughing-kitt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palette-de-couleurs-gamme-m%C3%A9tal-mix-207082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1477972@N02/2607183085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publicdomainpictures.net/en/view-image.php?image=160921&amp;picture=hi-tech-neon-and-glow-backgrounds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ninja-png/download/113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pxhere.com/en/photo/575231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C76DC4-A708-4D94-8BF8-BFF70A62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8606"/>
          <a:stretch/>
        </p:blipFill>
        <p:spPr>
          <a:xfrm>
            <a:off x="5021820" y="123826"/>
            <a:ext cx="6323795" cy="338613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55845-9A77-F141-8C34-A3A2E5CFA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0" y="3447128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rgbClr val="FFFFFF"/>
                </a:solidFill>
              </a:rPr>
              <a:t>Award for best advisor on selfcare and expert cake eater…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F8231-D537-DB4E-ADD9-BAB18F7BA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962" y="5505922"/>
            <a:ext cx="6465286" cy="507213"/>
          </a:xfrm>
        </p:spPr>
        <p:txBody>
          <a:bodyPr>
            <a:noAutofit/>
          </a:bodyPr>
          <a:lstStyle/>
          <a:p>
            <a:pPr algn="l"/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2D41F-2656-459D-8090-A4DC051A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05869" y="-1"/>
            <a:ext cx="5756439" cy="6734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EFDF81-04F5-4D19-945F-E3072DE1B535}"/>
              </a:ext>
            </a:extLst>
          </p:cNvPr>
          <p:cNvSpPr txBox="1"/>
          <p:nvPr/>
        </p:nvSpPr>
        <p:spPr>
          <a:xfrm>
            <a:off x="76200" y="6605229"/>
            <a:ext cx="3990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deviantart.com/toonskribblez/art/Self-Care-Bear-756109313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649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5" name="Freeform: Shape 7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6" name="Freeform: Shape 7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C05C-4AF0-AD43-8358-98D01E9A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Award for best funny one liner and artist…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2B685E-E1C2-DD49-B81B-A4188A9CF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/>
          </a:bodyPr>
          <a:lstStyle/>
          <a:p>
            <a:pPr algn="l"/>
            <a:endParaRPr lang="en-US" sz="8800" dirty="0"/>
          </a:p>
        </p:txBody>
      </p:sp>
      <p:sp>
        <p:nvSpPr>
          <p:cNvPr id="2057" name="Rectangle 7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D7537-67D3-4DC0-8180-E402CE49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26" t="21468" r="126" b="34160"/>
          <a:stretch/>
        </p:blipFill>
        <p:spPr>
          <a:xfrm>
            <a:off x="5191125" y="151980"/>
            <a:ext cx="6858000" cy="3043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5C527-7206-4373-A867-A40708A8F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9600"/>
          <a:stretch/>
        </p:blipFill>
        <p:spPr>
          <a:xfrm>
            <a:off x="6180022" y="3376003"/>
            <a:ext cx="5716703" cy="34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EFB5A0-D308-0F42-A2CC-26272F77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Award for best tech queen and baking disaster..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70F567-A952-C541-8C26-A9FDD6F5B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561004"/>
          </a:xfrm>
        </p:spPr>
        <p:txBody>
          <a:bodyPr>
            <a:normAutofit/>
          </a:bodyPr>
          <a:lstStyle/>
          <a:p>
            <a:endParaRPr lang="en-US" sz="8800" dirty="0">
              <a:solidFill>
                <a:srgbClr val="FFFFFF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4EF700D-F7AA-4443-8F2F-1E5CEFE7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25" b="14925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AD22F8-EF6B-634B-BF52-4C8EFBD7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651" b="9651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BA806-5A45-4756-B6E3-6A07B691D32F}"/>
              </a:ext>
            </a:extLst>
          </p:cNvPr>
          <p:cNvSpPr txBox="1"/>
          <p:nvPr/>
        </p:nvSpPr>
        <p:spPr>
          <a:xfrm>
            <a:off x="104812" y="2558959"/>
            <a:ext cx="22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flickr.com/photos/131477972@N02/26071830855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706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F0D91-3276-034A-A70D-09EF5044D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336" y="2791561"/>
            <a:ext cx="5885805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100" dirty="0"/>
              <a:t>Award for coping best with tech nightmares and being silent but deadly!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9663FAE-E1D3-E441-8EBB-7ABD5C674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5536491"/>
            <a:ext cx="5161606" cy="972180"/>
          </a:xfrm>
        </p:spPr>
        <p:txBody>
          <a:bodyPr anchor="b">
            <a:noAutofit/>
          </a:bodyPr>
          <a:lstStyle/>
          <a:p>
            <a:pPr algn="l"/>
            <a:endParaRPr lang="en-US" sz="4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5617DA5-3B63-CA40-B39D-0A66B33D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46" r="6646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21B5EE3-CEAC-5241-A93F-7FA746C2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95" b="7395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EE802-E349-4CAE-9FB9-F46924945F46}"/>
              </a:ext>
            </a:extLst>
          </p:cNvPr>
          <p:cNvSpPr txBox="1"/>
          <p:nvPr/>
        </p:nvSpPr>
        <p:spPr>
          <a:xfrm>
            <a:off x="4248151" y="6511754"/>
            <a:ext cx="5385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pngall.com/ninja-png/download/11386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1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5E7D2ED35B641A1ED94FFED82D62E" ma:contentTypeVersion="9" ma:contentTypeDescription="Create a new document." ma:contentTypeScope="" ma:versionID="67f6d0a30fa725b08a5f63bfd7c9eda0">
  <xsd:schema xmlns:xsd="http://www.w3.org/2001/XMLSchema" xmlns:xs="http://www.w3.org/2001/XMLSchema" xmlns:p="http://schemas.microsoft.com/office/2006/metadata/properties" xmlns:ns2="ef6a3ea1-87e1-4f9a-85f2-452fc4a54ead" targetNamespace="http://schemas.microsoft.com/office/2006/metadata/properties" ma:root="true" ma:fieldsID="67e8a1ad929cdcf33ae14f2c4b75e173" ns2:_="">
    <xsd:import namespace="ef6a3ea1-87e1-4f9a-85f2-452fc4a54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a3ea1-87e1-4f9a-85f2-452fc4a54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112140-4F7D-41B9-A71D-7F25C76B0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a3ea1-87e1-4f9a-85f2-452fc4a5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E888D8-3D1E-43C1-ABA2-85EA10E2F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531EC-5243-4EFA-9B56-0CB8DDF55F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72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Office Theme</vt:lpstr>
      <vt:lpstr>Award for best advisor on selfcare and expert cake eater…</vt:lpstr>
      <vt:lpstr>Award for best funny one liner and artist…</vt:lpstr>
      <vt:lpstr>Award for best tech queen and baking disaster..</vt:lpstr>
      <vt:lpstr>Award for coping best with tech nightmares and being silent but deadly!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for best advisor on selfcare and expert cake eater…</dc:title>
  <dc:creator>Fiona Morrison</dc:creator>
  <cp:lastModifiedBy>Camille Warrington</cp:lastModifiedBy>
  <cp:revision>5</cp:revision>
  <dcterms:created xsi:type="dcterms:W3CDTF">2020-11-30T12:53:51Z</dcterms:created>
  <dcterms:modified xsi:type="dcterms:W3CDTF">2024-04-22T20:08:37Z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0x0101000C75E7D2ED35B641A1ED94FFED82D62E</vt:lpwstr>
  </property>
</Properties>
</file>